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8"/>
  </p:handoutMasterIdLst>
  <p:sldIdLst>
    <p:sldId id="256" r:id="rId5"/>
    <p:sldId id="257" r:id="rId6"/>
    <p:sldId id="258" r:id="rId7"/>
    <p:sldId id="260" r:id="rId8"/>
    <p:sldId id="259" r:id="rId9"/>
    <p:sldId id="286" r:id="rId10"/>
    <p:sldId id="262" r:id="rId11"/>
    <p:sldId id="263" r:id="rId12"/>
    <p:sldId id="264" r:id="rId13"/>
    <p:sldId id="265" r:id="rId14"/>
    <p:sldId id="266" r:id="rId15"/>
    <p:sldId id="284" r:id="rId16"/>
    <p:sldId id="26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4D9614F2-335A-458A-A5E5-224FF156519A}"/>
    <pc:docChg chg="modSld">
      <pc:chgData name="Bertus Boer" userId="dd0b548e-2051-480b-b45a-733b835a31bc" providerId="ADAL" clId="{4D9614F2-335A-458A-A5E5-224FF156519A}" dt="2020-12-16T14:31:20.880" v="6" actId="1076"/>
      <pc:docMkLst>
        <pc:docMk/>
      </pc:docMkLst>
      <pc:sldChg chg="modSp">
        <pc:chgData name="Bertus Boer" userId="dd0b548e-2051-480b-b45a-733b835a31bc" providerId="ADAL" clId="{4D9614F2-335A-458A-A5E5-224FF156519A}" dt="2020-12-16T14:31:20.880" v="6" actId="1076"/>
        <pc:sldMkLst>
          <pc:docMk/>
          <pc:sldMk cId="306797602" sldId="268"/>
        </pc:sldMkLst>
        <pc:picChg chg="mod">
          <ac:chgData name="Bertus Boer" userId="dd0b548e-2051-480b-b45a-733b835a31bc" providerId="ADAL" clId="{4D9614F2-335A-458A-A5E5-224FF156519A}" dt="2020-12-16T14:31:20.880" v="6" actId="1076"/>
          <ac:picMkLst>
            <pc:docMk/>
            <pc:sldMk cId="306797602" sldId="268"/>
            <ac:picMk id="3" creationId="{95E4BD4A-6F49-445D-AF0A-085DC732B515}"/>
          </ac:picMkLst>
        </pc:picChg>
      </pc:sldChg>
    </pc:docChg>
  </pc:docChgLst>
  <pc:docChgLst>
    <pc:chgData name="Verena 't Hooft" userId="249f3fe28535d504" providerId="LiveId" clId="{54E986FB-6D02-4517-94FA-EC9F8CBF6852}"/>
    <pc:docChg chg="undo custSel mod addSld delSld modSld sldOrd">
      <pc:chgData name="Verena 't Hooft" userId="249f3fe28535d504" providerId="LiveId" clId="{54E986FB-6D02-4517-94FA-EC9F8CBF6852}" dt="2020-12-11T09:49:43.044" v="1162" actId="20577"/>
      <pc:docMkLst>
        <pc:docMk/>
      </pc:docMkLst>
      <pc:sldChg chg="addSp delSp modSp mod">
        <pc:chgData name="Verena 't Hooft" userId="249f3fe28535d504" providerId="LiveId" clId="{54E986FB-6D02-4517-94FA-EC9F8CBF6852}" dt="2020-12-10T21:51:10.916" v="238"/>
        <pc:sldMkLst>
          <pc:docMk/>
          <pc:sldMk cId="315584432" sldId="257"/>
        </pc:sldMkLst>
        <pc:spChg chg="mod">
          <ac:chgData name="Verena 't Hooft" userId="249f3fe28535d504" providerId="LiveId" clId="{54E986FB-6D02-4517-94FA-EC9F8CBF6852}" dt="2020-12-10T21:51:09.500" v="236" actId="1076"/>
          <ac:spMkLst>
            <pc:docMk/>
            <pc:sldMk cId="315584432" sldId="257"/>
            <ac:spMk id="4" creationId="{F6A0F5CF-107B-432A-96BA-166C18DD53C1}"/>
          </ac:spMkLst>
        </pc:spChg>
        <pc:spChg chg="add del mod">
          <ac:chgData name="Verena 't Hooft" userId="249f3fe28535d504" providerId="LiveId" clId="{54E986FB-6D02-4517-94FA-EC9F8CBF6852}" dt="2020-12-10T21:51:10.916" v="238"/>
          <ac:spMkLst>
            <pc:docMk/>
            <pc:sldMk cId="315584432" sldId="257"/>
            <ac:spMk id="7" creationId="{1A615B79-81CA-4D9F-B6CA-D3F5C63C3969}"/>
          </ac:spMkLst>
        </pc:spChg>
        <pc:picChg chg="mod">
          <ac:chgData name="Verena 't Hooft" userId="249f3fe28535d504" providerId="LiveId" clId="{54E986FB-6D02-4517-94FA-EC9F8CBF6852}" dt="2020-12-10T21:51:01.365" v="235" actId="1076"/>
          <ac:picMkLst>
            <pc:docMk/>
            <pc:sldMk cId="315584432" sldId="257"/>
            <ac:picMk id="3" creationId="{FE127182-7650-453B-9EAC-1976282CA71A}"/>
          </ac:picMkLst>
        </pc:picChg>
      </pc:sldChg>
      <pc:sldChg chg="addSp delSp modSp mod">
        <pc:chgData name="Verena 't Hooft" userId="249f3fe28535d504" providerId="LiveId" clId="{54E986FB-6D02-4517-94FA-EC9F8CBF6852}" dt="2020-12-10T21:28:07.027" v="24" actId="1076"/>
        <pc:sldMkLst>
          <pc:docMk/>
          <pc:sldMk cId="3228897552" sldId="259"/>
        </pc:sldMkLst>
        <pc:spChg chg="del mod">
          <ac:chgData name="Verena 't Hooft" userId="249f3fe28535d504" providerId="LiveId" clId="{54E986FB-6D02-4517-94FA-EC9F8CBF6852}" dt="2020-12-10T21:27:46.743" v="20" actId="478"/>
          <ac:spMkLst>
            <pc:docMk/>
            <pc:sldMk cId="3228897552" sldId="259"/>
            <ac:spMk id="2" creationId="{E7393E12-F183-4566-9C2E-6C1DC34E553D}"/>
          </ac:spMkLst>
        </pc:spChg>
        <pc:graphicFrameChg chg="add mod ord">
          <ac:chgData name="Verena 't Hooft" userId="249f3fe28535d504" providerId="LiveId" clId="{54E986FB-6D02-4517-94FA-EC9F8CBF6852}" dt="2020-12-10T21:28:07.027" v="24" actId="1076"/>
          <ac:graphicFrameMkLst>
            <pc:docMk/>
            <pc:sldMk cId="3228897552" sldId="259"/>
            <ac:graphicFrameMk id="3" creationId="{B2C27D6F-6A00-4FA9-9A10-C5B48C1FF249}"/>
          </ac:graphicFrameMkLst>
        </pc:graphicFrameChg>
      </pc:sldChg>
      <pc:sldChg chg="addSp delSp modSp mod ord">
        <pc:chgData name="Verena 't Hooft" userId="249f3fe28535d504" providerId="LiveId" clId="{54E986FB-6D02-4517-94FA-EC9F8CBF6852}" dt="2020-12-10T21:43:18.535" v="28"/>
        <pc:sldMkLst>
          <pc:docMk/>
          <pc:sldMk cId="1894408955" sldId="260"/>
        </pc:sldMkLst>
        <pc:spChg chg="del">
          <ac:chgData name="Verena 't Hooft" userId="249f3fe28535d504" providerId="LiveId" clId="{54E986FB-6D02-4517-94FA-EC9F8CBF6852}" dt="2020-12-10T21:43:03.166" v="25"/>
          <ac:spMkLst>
            <pc:docMk/>
            <pc:sldMk cId="1894408955" sldId="260"/>
            <ac:spMk id="2" creationId="{E7393E12-F183-4566-9C2E-6C1DC34E553D}"/>
          </ac:spMkLst>
        </pc:spChg>
        <pc:picChg chg="add mod">
          <ac:chgData name="Verena 't Hooft" userId="249f3fe28535d504" providerId="LiveId" clId="{54E986FB-6D02-4517-94FA-EC9F8CBF6852}" dt="2020-12-10T21:43:06.617" v="26" actId="26606"/>
          <ac:picMkLst>
            <pc:docMk/>
            <pc:sldMk cId="1894408955" sldId="260"/>
            <ac:picMk id="1026" creationId="{C5B43253-0185-4994-B664-D7100EB3952B}"/>
          </ac:picMkLst>
        </pc:picChg>
      </pc:sldChg>
      <pc:sldChg chg="addSp delSp modSp mod modClrScheme chgLayout">
        <pc:chgData name="Verena 't Hooft" userId="249f3fe28535d504" providerId="LiveId" clId="{54E986FB-6D02-4517-94FA-EC9F8CBF6852}" dt="2020-12-10T21:49:48.618" v="225" actId="1076"/>
        <pc:sldMkLst>
          <pc:docMk/>
          <pc:sldMk cId="2170854719" sldId="262"/>
        </pc:sldMkLst>
        <pc:spChg chg="del">
          <ac:chgData name="Verena 't Hooft" userId="249f3fe28535d504" providerId="LiveId" clId="{54E986FB-6D02-4517-94FA-EC9F8CBF6852}" dt="2020-12-10T21:47:12.966" v="47" actId="26606"/>
          <ac:spMkLst>
            <pc:docMk/>
            <pc:sldMk cId="2170854719" sldId="262"/>
            <ac:spMk id="2" creationId="{E7393E12-F183-4566-9C2E-6C1DC34E553D}"/>
          </ac:spMkLst>
        </pc:spChg>
        <pc:spChg chg="add mod">
          <ac:chgData name="Verena 't Hooft" userId="249f3fe28535d504" providerId="LiveId" clId="{54E986FB-6D02-4517-94FA-EC9F8CBF6852}" dt="2020-12-10T21:47:59.425" v="77" actId="1076"/>
          <ac:spMkLst>
            <pc:docMk/>
            <pc:sldMk cId="2170854719" sldId="262"/>
            <ac:spMk id="4" creationId="{A90C0F3E-C0E5-4E47-A053-FFE4FF5EF46C}"/>
          </ac:spMkLst>
        </pc:spChg>
        <pc:spChg chg="add mod">
          <ac:chgData name="Verena 't Hooft" userId="249f3fe28535d504" providerId="LiveId" clId="{54E986FB-6D02-4517-94FA-EC9F8CBF6852}" dt="2020-12-10T21:49:48.618" v="225" actId="1076"/>
          <ac:spMkLst>
            <pc:docMk/>
            <pc:sldMk cId="2170854719" sldId="262"/>
            <ac:spMk id="9" creationId="{379A5F55-8117-4B5A-9C04-3C4831E05577}"/>
          </ac:spMkLst>
        </pc:spChg>
        <pc:picChg chg="add mod">
          <ac:chgData name="Verena 't Hooft" userId="249f3fe28535d504" providerId="LiveId" clId="{54E986FB-6D02-4517-94FA-EC9F8CBF6852}" dt="2020-12-10T21:48:02.421" v="78" actId="1076"/>
          <ac:picMkLst>
            <pc:docMk/>
            <pc:sldMk cId="2170854719" sldId="262"/>
            <ac:picMk id="3" creationId="{450DF82B-4150-46A5-9D5F-D03487B7B7B4}"/>
          </ac:picMkLst>
        </pc:picChg>
      </pc:sldChg>
      <pc:sldChg chg="addSp delSp modSp mod">
        <pc:chgData name="Verena 't Hooft" userId="249f3fe28535d504" providerId="LiveId" clId="{54E986FB-6D02-4517-94FA-EC9F8CBF6852}" dt="2020-12-10T21:55:24.937" v="333" actId="1076"/>
        <pc:sldMkLst>
          <pc:docMk/>
          <pc:sldMk cId="2731575859" sldId="263"/>
        </pc:sldMkLst>
        <pc:spChg chg="add del mod">
          <ac:chgData name="Verena 't Hooft" userId="249f3fe28535d504" providerId="LiveId" clId="{54E986FB-6D02-4517-94FA-EC9F8CBF6852}" dt="2020-12-10T21:55:24.937" v="333" actId="1076"/>
          <ac:spMkLst>
            <pc:docMk/>
            <pc:sldMk cId="2731575859" sldId="263"/>
            <ac:spMk id="5" creationId="{3D775FA7-7FEC-44EC-9CCD-9DD64585BDD8}"/>
          </ac:spMkLst>
        </pc:spChg>
        <pc:picChg chg="add mod">
          <ac:chgData name="Verena 't Hooft" userId="249f3fe28535d504" providerId="LiveId" clId="{54E986FB-6D02-4517-94FA-EC9F8CBF6852}" dt="2020-12-10T21:52:43.537" v="239"/>
          <ac:picMkLst>
            <pc:docMk/>
            <pc:sldMk cId="2731575859" sldId="263"/>
            <ac:picMk id="3" creationId="{E0CFEEAD-D31F-4A55-BC68-53FE8E7CD9A8}"/>
          </ac:picMkLst>
        </pc:picChg>
        <pc:picChg chg="add mod">
          <ac:chgData name="Verena 't Hooft" userId="249f3fe28535d504" providerId="LiveId" clId="{54E986FB-6D02-4517-94FA-EC9F8CBF6852}" dt="2020-12-10T21:52:43.537" v="239"/>
          <ac:picMkLst>
            <pc:docMk/>
            <pc:sldMk cId="2731575859" sldId="263"/>
            <ac:picMk id="4" creationId="{1C282BCE-7728-4FD8-B8F1-0E452B8F64D9}"/>
          </ac:picMkLst>
        </pc:picChg>
      </pc:sldChg>
      <pc:sldChg chg="addSp delSp modSp mod modClrScheme chgLayout">
        <pc:chgData name="Verena 't Hooft" userId="249f3fe28535d504" providerId="LiveId" clId="{54E986FB-6D02-4517-94FA-EC9F8CBF6852}" dt="2020-12-10T22:02:09.965" v="468" actId="478"/>
        <pc:sldMkLst>
          <pc:docMk/>
          <pc:sldMk cId="3627722243" sldId="264"/>
        </pc:sldMkLst>
        <pc:spChg chg="del">
          <ac:chgData name="Verena 't Hooft" userId="249f3fe28535d504" providerId="LiveId" clId="{54E986FB-6D02-4517-94FA-EC9F8CBF6852}" dt="2020-12-10T21:56:11.654" v="334"/>
          <ac:spMkLst>
            <pc:docMk/>
            <pc:sldMk cId="3627722243" sldId="264"/>
            <ac:spMk id="2" creationId="{E7393E12-F183-4566-9C2E-6C1DC34E553D}"/>
          </ac:spMkLst>
        </pc:spChg>
        <pc:spChg chg="add mod ord">
          <ac:chgData name="Verena 't Hooft" userId="249f3fe28535d504" providerId="LiveId" clId="{54E986FB-6D02-4517-94FA-EC9F8CBF6852}" dt="2020-12-10T22:02:03.593" v="467" actId="1076"/>
          <ac:spMkLst>
            <pc:docMk/>
            <pc:sldMk cId="3627722243" sldId="264"/>
            <ac:spMk id="4" creationId="{7E7BFA01-B248-4A98-8345-F6CD588233CD}"/>
          </ac:spMkLst>
        </pc:spChg>
        <pc:spChg chg="add del mod">
          <ac:chgData name="Verena 't Hooft" userId="249f3fe28535d504" providerId="LiveId" clId="{54E986FB-6D02-4517-94FA-EC9F8CBF6852}" dt="2020-12-10T22:01:41.390" v="464" actId="26606"/>
          <ac:spMkLst>
            <pc:docMk/>
            <pc:sldMk cId="3627722243" sldId="264"/>
            <ac:spMk id="6" creationId="{6FB3F807-1E6F-44E5-B236-619E9AA3CF19}"/>
          </ac:spMkLst>
        </pc:spChg>
        <pc:spChg chg="add del mod">
          <ac:chgData name="Verena 't Hooft" userId="249f3fe28535d504" providerId="LiveId" clId="{54E986FB-6D02-4517-94FA-EC9F8CBF6852}" dt="2020-12-10T22:02:09.965" v="468" actId="478"/>
          <ac:spMkLst>
            <pc:docMk/>
            <pc:sldMk cId="3627722243" sldId="264"/>
            <ac:spMk id="12" creationId="{8FF03412-8C8B-4C68-B3FC-06041404F0DF}"/>
          </ac:spMkLst>
        </pc:spChg>
        <pc:picChg chg="add del mod">
          <ac:chgData name="Verena 't Hooft" userId="249f3fe28535d504" providerId="LiveId" clId="{54E986FB-6D02-4517-94FA-EC9F8CBF6852}" dt="2020-12-10T22:01:35.681" v="462" actId="478"/>
          <ac:picMkLst>
            <pc:docMk/>
            <pc:sldMk cId="3627722243" sldId="264"/>
            <ac:picMk id="3" creationId="{FC63220A-9E33-429B-A031-203C24631AEB}"/>
          </ac:picMkLst>
        </pc:picChg>
        <pc:picChg chg="add mod">
          <ac:chgData name="Verena 't Hooft" userId="249f3fe28535d504" providerId="LiveId" clId="{54E986FB-6D02-4517-94FA-EC9F8CBF6852}" dt="2020-12-10T22:01:41.390" v="464" actId="26606"/>
          <ac:picMkLst>
            <pc:docMk/>
            <pc:sldMk cId="3627722243" sldId="264"/>
            <ac:picMk id="7" creationId="{1E783D93-7DCD-427A-8C0E-E9D9CF82094E}"/>
          </ac:picMkLst>
        </pc:picChg>
      </pc:sldChg>
      <pc:sldChg chg="addSp delSp modSp mod">
        <pc:chgData name="Verena 't Hooft" userId="249f3fe28535d504" providerId="LiveId" clId="{54E986FB-6D02-4517-94FA-EC9F8CBF6852}" dt="2020-12-10T22:05:44.866" v="626" actId="1076"/>
        <pc:sldMkLst>
          <pc:docMk/>
          <pc:sldMk cId="2445726775" sldId="265"/>
        </pc:sldMkLst>
        <pc:spChg chg="del">
          <ac:chgData name="Verena 't Hooft" userId="249f3fe28535d504" providerId="LiveId" clId="{54E986FB-6D02-4517-94FA-EC9F8CBF6852}" dt="2020-12-10T22:01:08.479" v="460"/>
          <ac:spMkLst>
            <pc:docMk/>
            <pc:sldMk cId="2445726775" sldId="265"/>
            <ac:spMk id="2" creationId="{E7393E12-F183-4566-9C2E-6C1DC34E553D}"/>
          </ac:spMkLst>
        </pc:spChg>
        <pc:spChg chg="add mod">
          <ac:chgData name="Verena 't Hooft" userId="249f3fe28535d504" providerId="LiveId" clId="{54E986FB-6D02-4517-94FA-EC9F8CBF6852}" dt="2020-12-10T22:05:44.866" v="626" actId="1076"/>
          <ac:spMkLst>
            <pc:docMk/>
            <pc:sldMk cId="2445726775" sldId="265"/>
            <ac:spMk id="4" creationId="{CF470B61-7941-4E54-8A38-83F4A73542E8}"/>
          </ac:spMkLst>
        </pc:spChg>
        <pc:picChg chg="add mod">
          <ac:chgData name="Verena 't Hooft" userId="249f3fe28535d504" providerId="LiveId" clId="{54E986FB-6D02-4517-94FA-EC9F8CBF6852}" dt="2020-12-10T22:04:13.477" v="578" actId="1076"/>
          <ac:picMkLst>
            <pc:docMk/>
            <pc:sldMk cId="2445726775" sldId="265"/>
            <ac:picMk id="3" creationId="{1AD70B0A-933C-4531-BD38-5943D00BB41E}"/>
          </ac:picMkLst>
        </pc:picChg>
      </pc:sldChg>
      <pc:sldChg chg="addSp delSp modSp mod modClrScheme chgLayout">
        <pc:chgData name="Verena 't Hooft" userId="249f3fe28535d504" providerId="LiveId" clId="{54E986FB-6D02-4517-94FA-EC9F8CBF6852}" dt="2020-12-10T22:12:26.484" v="676" actId="478"/>
        <pc:sldMkLst>
          <pc:docMk/>
          <pc:sldMk cId="2883983375" sldId="266"/>
        </pc:sldMkLst>
        <pc:spChg chg="del">
          <ac:chgData name="Verena 't Hooft" userId="249f3fe28535d504" providerId="LiveId" clId="{54E986FB-6D02-4517-94FA-EC9F8CBF6852}" dt="2020-12-10T22:10:57.807" v="637" actId="26606"/>
          <ac:spMkLst>
            <pc:docMk/>
            <pc:sldMk cId="2883983375" sldId="266"/>
            <ac:spMk id="2" creationId="{E7393E12-F183-4566-9C2E-6C1DC34E553D}"/>
          </ac:spMkLst>
        </pc:spChg>
        <pc:spChg chg="add mod">
          <ac:chgData name="Verena 't Hooft" userId="249f3fe28535d504" providerId="LiveId" clId="{54E986FB-6D02-4517-94FA-EC9F8CBF6852}" dt="2020-12-10T22:12:09.609" v="673" actId="1076"/>
          <ac:spMkLst>
            <pc:docMk/>
            <pc:sldMk cId="2883983375" sldId="266"/>
            <ac:spMk id="8" creationId="{A6ACAEB4-39F5-4002-8415-0A3C21A986C0}"/>
          </ac:spMkLst>
        </pc:spChg>
        <pc:spChg chg="add del mod">
          <ac:chgData name="Verena 't Hooft" userId="249f3fe28535d504" providerId="LiveId" clId="{54E986FB-6D02-4517-94FA-EC9F8CBF6852}" dt="2020-12-10T22:12:26.484" v="676" actId="478"/>
          <ac:spMkLst>
            <pc:docMk/>
            <pc:sldMk cId="2883983375" sldId="266"/>
            <ac:spMk id="10" creationId="{B77A736A-2078-4212-8E5D-C13617583115}"/>
          </ac:spMkLst>
        </pc:spChg>
        <pc:picChg chg="add mod">
          <ac:chgData name="Verena 't Hooft" userId="249f3fe28535d504" providerId="LiveId" clId="{54E986FB-6D02-4517-94FA-EC9F8CBF6852}" dt="2020-12-10T22:12:19.011" v="675" actId="1076"/>
          <ac:picMkLst>
            <pc:docMk/>
            <pc:sldMk cId="2883983375" sldId="266"/>
            <ac:picMk id="3" creationId="{92CD190B-0D85-4FD0-B289-EE707E1E3819}"/>
          </ac:picMkLst>
        </pc:picChg>
      </pc:sldChg>
      <pc:sldChg chg="addSp delSp modSp mod modClrScheme chgLayout">
        <pc:chgData name="Verena 't Hooft" userId="249f3fe28535d504" providerId="LiveId" clId="{54E986FB-6D02-4517-94FA-EC9F8CBF6852}" dt="2020-12-10T22:17:22.175" v="742" actId="255"/>
        <pc:sldMkLst>
          <pc:docMk/>
          <pc:sldMk cId="268060026" sldId="267"/>
        </pc:sldMkLst>
        <pc:spChg chg="add del">
          <ac:chgData name="Verena 't Hooft" userId="249f3fe28535d504" providerId="LiveId" clId="{54E986FB-6D02-4517-94FA-EC9F8CBF6852}" dt="2020-12-10T22:16:24.436" v="727" actId="478"/>
          <ac:spMkLst>
            <pc:docMk/>
            <pc:sldMk cId="268060026" sldId="267"/>
            <ac:spMk id="2" creationId="{E7393E12-F183-4566-9C2E-6C1DC34E553D}"/>
          </ac:spMkLst>
        </pc:spChg>
        <pc:spChg chg="add del mod">
          <ac:chgData name="Verena 't Hooft" userId="249f3fe28535d504" providerId="LiveId" clId="{54E986FB-6D02-4517-94FA-EC9F8CBF6852}" dt="2020-12-10T22:15:10.195" v="711"/>
          <ac:spMkLst>
            <pc:docMk/>
            <pc:sldMk cId="268060026" sldId="267"/>
            <ac:spMk id="4" creationId="{1719D99B-E3BC-4EDF-80D0-2E7531FB88C8}"/>
          </ac:spMkLst>
        </pc:spChg>
        <pc:spChg chg="add mod">
          <ac:chgData name="Verena 't Hooft" userId="249f3fe28535d504" providerId="LiveId" clId="{54E986FB-6D02-4517-94FA-EC9F8CBF6852}" dt="2020-12-10T22:17:22.175" v="742" actId="255"/>
          <ac:spMkLst>
            <pc:docMk/>
            <pc:sldMk cId="268060026" sldId="267"/>
            <ac:spMk id="6" creationId="{2CD0291C-13A4-42C0-BAD8-4B54D9942BFD}"/>
          </ac:spMkLst>
        </pc:spChg>
        <pc:spChg chg="add del mod">
          <ac:chgData name="Verena 't Hooft" userId="249f3fe28535d504" providerId="LiveId" clId="{54E986FB-6D02-4517-94FA-EC9F8CBF6852}" dt="2020-12-10T22:15:38.996" v="718" actId="26606"/>
          <ac:spMkLst>
            <pc:docMk/>
            <pc:sldMk cId="268060026" sldId="267"/>
            <ac:spMk id="10" creationId="{C4EB3E44-CF20-4882-99FC-9FB579916313}"/>
          </ac:spMkLst>
        </pc:spChg>
        <pc:spChg chg="add mod">
          <ac:chgData name="Verena 't Hooft" userId="249f3fe28535d504" providerId="LiveId" clId="{54E986FB-6D02-4517-94FA-EC9F8CBF6852}" dt="2020-12-10T22:16:43.896" v="729" actId="1076"/>
          <ac:spMkLst>
            <pc:docMk/>
            <pc:sldMk cId="268060026" sldId="267"/>
            <ac:spMk id="11" creationId="{E07C667A-662A-4F98-AA62-33C251DED4D3}"/>
          </ac:spMkLst>
        </pc:spChg>
        <pc:spChg chg="add del mod">
          <ac:chgData name="Verena 't Hooft" userId="249f3fe28535d504" providerId="LiveId" clId="{54E986FB-6D02-4517-94FA-EC9F8CBF6852}" dt="2020-12-10T22:15:38.996" v="718" actId="26606"/>
          <ac:spMkLst>
            <pc:docMk/>
            <pc:sldMk cId="268060026" sldId="267"/>
            <ac:spMk id="12" creationId="{87616E70-887D-4356-862E-B98CD93B9C49}"/>
          </ac:spMkLst>
        </pc:spChg>
        <pc:picChg chg="add del mod">
          <ac:chgData name="Verena 't Hooft" userId="249f3fe28535d504" providerId="LiveId" clId="{54E986FB-6D02-4517-94FA-EC9F8CBF6852}" dt="2020-12-10T22:15:10.195" v="711"/>
          <ac:picMkLst>
            <pc:docMk/>
            <pc:sldMk cId="268060026" sldId="267"/>
            <ac:picMk id="3" creationId="{DA62CC03-A5FB-4533-9709-67F47CFE1C60}"/>
          </ac:picMkLst>
        </pc:picChg>
        <pc:picChg chg="add del mod">
          <ac:chgData name="Verena 't Hooft" userId="249f3fe28535d504" providerId="LiveId" clId="{54E986FB-6D02-4517-94FA-EC9F8CBF6852}" dt="2020-12-10T22:15:47.599" v="723"/>
          <ac:picMkLst>
            <pc:docMk/>
            <pc:sldMk cId="268060026" sldId="267"/>
            <ac:picMk id="5" creationId="{826D03E3-9326-4B2A-BF25-40CECDE24A5A}"/>
          </ac:picMkLst>
        </pc:picChg>
        <pc:picChg chg="add del mod">
          <ac:chgData name="Verena 't Hooft" userId="249f3fe28535d504" providerId="LiveId" clId="{54E986FB-6D02-4517-94FA-EC9F8CBF6852}" dt="2020-12-10T22:15:52.457" v="725"/>
          <ac:picMkLst>
            <pc:docMk/>
            <pc:sldMk cId="268060026" sldId="267"/>
            <ac:picMk id="8" creationId="{114432F2-EA16-47EB-AEDA-52D9A526CE25}"/>
          </ac:picMkLst>
        </pc:picChg>
        <pc:picChg chg="add mod">
          <ac:chgData name="Verena 't Hooft" userId="249f3fe28535d504" providerId="LiveId" clId="{54E986FB-6D02-4517-94FA-EC9F8CBF6852}" dt="2020-12-10T22:16:35.655" v="728" actId="1076"/>
          <ac:picMkLst>
            <pc:docMk/>
            <pc:sldMk cId="268060026" sldId="267"/>
            <ac:picMk id="9" creationId="{1737AA6D-966B-4A0C-A5B1-F897E571E214}"/>
          </ac:picMkLst>
        </pc:picChg>
      </pc:sldChg>
      <pc:sldChg chg="addSp delSp modSp mod ord modAnim">
        <pc:chgData name="Verena 't Hooft" userId="249f3fe28535d504" providerId="LiveId" clId="{54E986FB-6D02-4517-94FA-EC9F8CBF6852}" dt="2020-12-10T22:27:05.336" v="750"/>
        <pc:sldMkLst>
          <pc:docMk/>
          <pc:sldMk cId="306797602" sldId="268"/>
        </pc:sldMkLst>
        <pc:spChg chg="del">
          <ac:chgData name="Verena 't Hooft" userId="249f3fe28535d504" providerId="LiveId" clId="{54E986FB-6D02-4517-94FA-EC9F8CBF6852}" dt="2020-12-10T22:26:33.040" v="744" actId="26606"/>
          <ac:spMkLst>
            <pc:docMk/>
            <pc:sldMk cId="306797602" sldId="268"/>
            <ac:spMk id="2" creationId="{E7393E12-F183-4566-9C2E-6C1DC34E553D}"/>
          </ac:spMkLst>
        </pc:spChg>
        <pc:picChg chg="add mod">
          <ac:chgData name="Verena 't Hooft" userId="249f3fe28535d504" providerId="LiveId" clId="{54E986FB-6D02-4517-94FA-EC9F8CBF6852}" dt="2020-12-10T22:26:57.318" v="748" actId="14100"/>
          <ac:picMkLst>
            <pc:docMk/>
            <pc:sldMk cId="306797602" sldId="268"/>
            <ac:picMk id="3" creationId="{95E4BD4A-6F49-445D-AF0A-085DC732B515}"/>
          </ac:picMkLst>
        </pc:picChg>
      </pc:sldChg>
      <pc:sldChg chg="addSp delSp modSp add mod ord modClrScheme chgLayout">
        <pc:chgData name="Verena 't Hooft" userId="249f3fe28535d504" providerId="LiveId" clId="{54E986FB-6D02-4517-94FA-EC9F8CBF6852}" dt="2020-12-10T22:13:54.109" v="709" actId="478"/>
        <pc:sldMkLst>
          <pc:docMk/>
          <pc:sldMk cId="3091447463" sldId="284"/>
        </pc:sldMkLst>
        <pc:spChg chg="add del mod">
          <ac:chgData name="Verena 't Hooft" userId="249f3fe28535d504" providerId="LiveId" clId="{54E986FB-6D02-4517-94FA-EC9F8CBF6852}" dt="2020-12-10T22:13:38.607" v="707" actId="47"/>
          <ac:spMkLst>
            <pc:docMk/>
            <pc:sldMk cId="3091447463" sldId="284"/>
            <ac:spMk id="2" creationId="{1ACC060E-73EA-440B-886E-66969B64B222}"/>
          </ac:spMkLst>
        </pc:spChg>
        <pc:spChg chg="add del mod">
          <ac:chgData name="Verena 't Hooft" userId="249f3fe28535d504" providerId="LiveId" clId="{54E986FB-6D02-4517-94FA-EC9F8CBF6852}" dt="2020-12-10T22:13:40.234" v="708" actId="478"/>
          <ac:spMkLst>
            <pc:docMk/>
            <pc:sldMk cId="3091447463" sldId="284"/>
            <ac:spMk id="4" creationId="{77AFA50B-4365-4164-BDD1-68C7A909B421}"/>
          </ac:spMkLst>
        </pc:spChg>
        <pc:spChg chg="add mod">
          <ac:chgData name="Verena 't Hooft" userId="249f3fe28535d504" providerId="LiveId" clId="{54E986FB-6D02-4517-94FA-EC9F8CBF6852}" dt="2020-12-10T22:13:31.826" v="703" actId="1076"/>
          <ac:spMkLst>
            <pc:docMk/>
            <pc:sldMk cId="3091447463" sldId="284"/>
            <ac:spMk id="10" creationId="{6D90BDA3-6A3E-467E-9498-1D3818801317}"/>
          </ac:spMkLst>
        </pc:spChg>
        <pc:spChg chg="add del mod">
          <ac:chgData name="Verena 't Hooft" userId="249f3fe28535d504" providerId="LiveId" clId="{54E986FB-6D02-4517-94FA-EC9F8CBF6852}" dt="2020-12-10T22:13:54.109" v="709" actId="478"/>
          <ac:spMkLst>
            <pc:docMk/>
            <pc:sldMk cId="3091447463" sldId="284"/>
            <ac:spMk id="12" creationId="{9FC03567-B3F2-46FB-89A1-EDA6E3922E5C}"/>
          </ac:spMkLst>
        </pc:spChg>
        <pc:picChg chg="add del mod">
          <ac:chgData name="Verena 't Hooft" userId="249f3fe28535d504" providerId="LiveId" clId="{54E986FB-6D02-4517-94FA-EC9F8CBF6852}" dt="2020-12-10T22:13:40.234" v="708" actId="478"/>
          <ac:picMkLst>
            <pc:docMk/>
            <pc:sldMk cId="3091447463" sldId="284"/>
            <ac:picMk id="5" creationId="{2CB683DE-62F5-47FB-82C9-BAF9F51D5EB9}"/>
          </ac:picMkLst>
        </pc:picChg>
      </pc:sldChg>
    </pc:docChg>
  </pc:docChgLst>
  <pc:docChgLst>
    <pc:chgData name="Bertus Boer" userId="dd0b548e-2051-480b-b45a-733b835a31bc" providerId="ADAL" clId="{EF433B25-03D3-4B27-B4D8-AF93A9EA6AAE}"/>
    <pc:docChg chg="undo custSel addSld delSld modSld">
      <pc:chgData name="Bertus Boer" userId="dd0b548e-2051-480b-b45a-733b835a31bc" providerId="ADAL" clId="{EF433B25-03D3-4B27-B4D8-AF93A9EA6AAE}" dt="2020-12-16T14:44:32.948" v="38" actId="2696"/>
      <pc:docMkLst>
        <pc:docMk/>
      </pc:docMkLst>
      <pc:sldChg chg="addSp delSp modSp del">
        <pc:chgData name="Bertus Boer" userId="dd0b548e-2051-480b-b45a-733b835a31bc" providerId="ADAL" clId="{EF433B25-03D3-4B27-B4D8-AF93A9EA6AAE}" dt="2020-12-16T14:42:14.563" v="7" actId="2696"/>
        <pc:sldMkLst>
          <pc:docMk/>
          <pc:sldMk cId="1487222671" sldId="261"/>
        </pc:sldMkLst>
        <pc:spChg chg="add mod">
          <ac:chgData name="Bertus Boer" userId="dd0b548e-2051-480b-b45a-733b835a31bc" providerId="ADAL" clId="{EF433B25-03D3-4B27-B4D8-AF93A9EA6AAE}" dt="2020-12-16T14:42:11.226" v="6" actId="1076"/>
          <ac:spMkLst>
            <pc:docMk/>
            <pc:sldMk cId="1487222671" sldId="261"/>
            <ac:spMk id="5" creationId="{BD857160-50C6-439F-8F35-86254E297490}"/>
          </ac:spMkLst>
        </pc:spChg>
        <pc:picChg chg="del mod">
          <ac:chgData name="Bertus Boer" userId="dd0b548e-2051-480b-b45a-733b835a31bc" providerId="ADAL" clId="{EF433B25-03D3-4B27-B4D8-AF93A9EA6AAE}" dt="2020-12-16T14:42:01.500" v="4" actId="478"/>
          <ac:picMkLst>
            <pc:docMk/>
            <pc:sldMk cId="1487222671" sldId="261"/>
            <ac:picMk id="4" creationId="{9BD8649C-3B59-4694-9434-F77DEF398A6D}"/>
          </ac:picMkLst>
        </pc:picChg>
      </pc:sldChg>
      <pc:sldChg chg="modSp">
        <pc:chgData name="Bertus Boer" userId="dd0b548e-2051-480b-b45a-733b835a31bc" providerId="ADAL" clId="{EF433B25-03D3-4B27-B4D8-AF93A9EA6AAE}" dt="2020-12-16T14:43:33.820" v="34" actId="14100"/>
        <pc:sldMkLst>
          <pc:docMk/>
          <pc:sldMk cId="2731575859" sldId="263"/>
        </pc:sldMkLst>
        <pc:picChg chg="mod">
          <ac:chgData name="Bertus Boer" userId="dd0b548e-2051-480b-b45a-733b835a31bc" providerId="ADAL" clId="{EF433B25-03D3-4B27-B4D8-AF93A9EA6AAE}" dt="2020-12-16T14:43:33.820" v="34" actId="14100"/>
          <ac:picMkLst>
            <pc:docMk/>
            <pc:sldMk cId="2731575859" sldId="263"/>
            <ac:picMk id="4" creationId="{1C282BCE-7728-4FD8-B8F1-0E452B8F64D9}"/>
          </ac:picMkLst>
        </pc:picChg>
      </pc:sldChg>
      <pc:sldChg chg="delSp modSp del delAnim">
        <pc:chgData name="Bertus Boer" userId="dd0b548e-2051-480b-b45a-733b835a31bc" providerId="ADAL" clId="{EF433B25-03D3-4B27-B4D8-AF93A9EA6AAE}" dt="2020-12-16T14:44:32.948" v="38" actId="2696"/>
        <pc:sldMkLst>
          <pc:docMk/>
          <pc:sldMk cId="306797602" sldId="268"/>
        </pc:sldMkLst>
        <pc:picChg chg="del mod">
          <ac:chgData name="Bertus Boer" userId="dd0b548e-2051-480b-b45a-733b835a31bc" providerId="ADAL" clId="{EF433B25-03D3-4B27-B4D8-AF93A9EA6AAE}" dt="2020-12-16T14:44:29.009" v="37" actId="478"/>
          <ac:picMkLst>
            <pc:docMk/>
            <pc:sldMk cId="306797602" sldId="268"/>
            <ac:picMk id="3" creationId="{95E4BD4A-6F49-445D-AF0A-085DC732B515}"/>
          </ac:picMkLst>
        </pc:picChg>
      </pc:sldChg>
      <pc:sldChg chg="add del">
        <pc:chgData name="Bertus Boer" userId="dd0b548e-2051-480b-b45a-733b835a31bc" providerId="ADAL" clId="{EF433B25-03D3-4B27-B4D8-AF93A9EA6AAE}" dt="2020-12-16T14:42:58.272" v="26" actId="2696"/>
        <pc:sldMkLst>
          <pc:docMk/>
          <pc:sldMk cId="1634830383" sldId="285"/>
        </pc:sldMkLst>
      </pc:sldChg>
      <pc:sldChg chg="addSp delSp modSp add">
        <pc:chgData name="Bertus Boer" userId="dd0b548e-2051-480b-b45a-733b835a31bc" providerId="ADAL" clId="{EF433B25-03D3-4B27-B4D8-AF93A9EA6AAE}" dt="2020-12-16T14:42:56.044" v="25" actId="478"/>
        <pc:sldMkLst>
          <pc:docMk/>
          <pc:sldMk cId="1159040031" sldId="286"/>
        </pc:sldMkLst>
        <pc:spChg chg="mod">
          <ac:chgData name="Bertus Boer" userId="dd0b548e-2051-480b-b45a-733b835a31bc" providerId="ADAL" clId="{EF433B25-03D3-4B27-B4D8-AF93A9EA6AAE}" dt="2020-12-16T14:42:44.322" v="18" actId="207"/>
          <ac:spMkLst>
            <pc:docMk/>
            <pc:sldMk cId="1159040031" sldId="286"/>
            <ac:spMk id="3" creationId="{80977DA4-8154-4676-897A-DA41E03FABD9}"/>
          </ac:spMkLst>
        </pc:spChg>
        <pc:spChg chg="add del mod">
          <ac:chgData name="Bertus Boer" userId="dd0b548e-2051-480b-b45a-733b835a31bc" providerId="ADAL" clId="{EF433B25-03D3-4B27-B4D8-AF93A9EA6AAE}" dt="2020-12-16T14:42:56.044" v="25" actId="478"/>
          <ac:spMkLst>
            <pc:docMk/>
            <pc:sldMk cId="1159040031" sldId="286"/>
            <ac:spMk id="5" creationId="{92BC53E3-8D8A-479D-8E3E-C27CF8557644}"/>
          </ac:spMkLst>
        </pc:spChg>
        <pc:picChg chg="del mod">
          <ac:chgData name="Bertus Boer" userId="dd0b548e-2051-480b-b45a-733b835a31bc" providerId="ADAL" clId="{EF433B25-03D3-4B27-B4D8-AF93A9EA6AAE}" dt="2020-12-16T14:42:49.317" v="22" actId="478"/>
          <ac:picMkLst>
            <pc:docMk/>
            <pc:sldMk cId="1159040031" sldId="286"/>
            <ac:picMk id="4" creationId="{9BD8649C-3B59-4694-9434-F77DEF398A6D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B573C18-DEAC-4588-B48D-02F7CB429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3200"/>
            <a:ext cx="12186354" cy="6854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1AD70B0A-933C-4531-BD38-5943D00BB4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720263" cy="6858000"/>
          </a:xfr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F470B61-7941-4E54-8A38-83F4A73542E8}"/>
              </a:ext>
            </a:extLst>
          </p:cNvPr>
          <p:cNvSpPr txBox="1"/>
          <p:nvPr/>
        </p:nvSpPr>
        <p:spPr>
          <a:xfrm>
            <a:off x="113042" y="3429000"/>
            <a:ext cx="6715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Selectie uitvoeren 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Minimaal aantal planten 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Positieve massaselectie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Negatieve massaselectie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Elite lijnen </a:t>
            </a:r>
          </a:p>
        </p:txBody>
      </p:sp>
    </p:spTree>
    <p:extLst>
      <p:ext uri="{BB962C8B-B14F-4D97-AF65-F5344CB8AC3E}">
        <p14:creationId xmlns:p14="http://schemas.microsoft.com/office/powerpoint/2010/main" val="244572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2CD190B-0D85-4FD0-B289-EE707E1E3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9719980" cy="6857990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6ACAEB4-39F5-4002-8415-0A3C21A98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20" y="276160"/>
            <a:ext cx="8280000" cy="720000"/>
          </a:xfrm>
        </p:spPr>
        <p:txBody>
          <a:bodyPr/>
          <a:lstStyle/>
          <a:p>
            <a:r>
              <a:rPr lang="en-US" dirty="0" err="1"/>
              <a:t>Afbloeien</a:t>
            </a:r>
            <a:r>
              <a:rPr lang="en-US" dirty="0"/>
              <a:t> van de plant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8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B683DE-62F5-47FB-82C9-BAF9F51D5E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719980" cy="6857990"/>
          </a:xfr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D90BDA3-6A3E-467E-9498-1D3818801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1" y="387000"/>
            <a:ext cx="8280000" cy="720000"/>
          </a:xfrm>
        </p:spPr>
        <p:txBody>
          <a:bodyPr/>
          <a:lstStyle/>
          <a:p>
            <a:r>
              <a:rPr lang="en-US" dirty="0" err="1"/>
              <a:t>Oogsten</a:t>
            </a:r>
            <a:r>
              <a:rPr lang="en-US" dirty="0"/>
              <a:t> van het </a:t>
            </a:r>
            <a:r>
              <a:rPr lang="en-US" dirty="0" err="1"/>
              <a:t>zaad</a:t>
            </a:r>
            <a:r>
              <a:rPr lang="en-US" dirty="0"/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ACC060E-73EA-440B-886E-66969B64B222}"/>
              </a:ext>
            </a:extLst>
          </p:cNvPr>
          <p:cNvSpPr txBox="1"/>
          <p:nvPr/>
        </p:nvSpPr>
        <p:spPr>
          <a:xfrm>
            <a:off x="4064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44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1737AA6D-966B-4A0C-A5B1-F897E571E2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156" y="79460"/>
            <a:ext cx="5024309" cy="669908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07C667A-662A-4F98-AA62-33C251DED4D3}"/>
              </a:ext>
            </a:extLst>
          </p:cNvPr>
          <p:cNvSpPr/>
          <p:nvPr/>
        </p:nvSpPr>
        <p:spPr>
          <a:xfrm>
            <a:off x="300841" y="88984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1 à 2 jaar:</a:t>
            </a:r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Uien, dille, kervel, pastinaak.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2 à 3 jaar: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Prei, schorseneren, peterselie, selderij,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tomaten, bonen, erwten, wortelen (penen).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3 à 4 jaar: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Slasoorten, witlof,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groenlof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roodlof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postelein, andijvie.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4 à 5 jaar: </a:t>
            </a:r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Spinazie, tuinkers, snijbiet, raapstelen, koolrabi,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koolraap, radijs, rammenas, veldsla, koolsoorten.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5 à 6 jaar:</a:t>
            </a:r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Pompoen, meloen, komkommer,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augurk, rode bieten (kroten)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CD0291C-13A4-42C0-BAD8-4B54D9942BFD}"/>
              </a:ext>
            </a:extLst>
          </p:cNvPr>
          <p:cNvSpPr txBox="1"/>
          <p:nvPr/>
        </p:nvSpPr>
        <p:spPr>
          <a:xfrm>
            <a:off x="1629159" y="249863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Bewaring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127182-7650-453B-9EAC-1976282CA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9719980" cy="6857990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6A0F5CF-107B-432A-96BA-166C18DD53C1}"/>
              </a:ext>
            </a:extLst>
          </p:cNvPr>
          <p:cNvSpPr txBox="1"/>
          <p:nvPr/>
        </p:nvSpPr>
        <p:spPr>
          <a:xfrm>
            <a:off x="406400" y="5976040"/>
            <a:ext cx="552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Zaadteelt en veredeling </a:t>
            </a:r>
          </a:p>
        </p:txBody>
      </p:sp>
    </p:spTree>
    <p:extLst>
      <p:ext uri="{BB962C8B-B14F-4D97-AF65-F5344CB8AC3E}">
        <p14:creationId xmlns:p14="http://schemas.microsoft.com/office/powerpoint/2010/main" val="31558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BBBB8D71-9EDA-4CA8-B7CC-4F4991D3AA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719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040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f-pollination, cross-pollination - Biology Notes for IGCSE 2014">
            <a:extLst>
              <a:ext uri="{FF2B5EF4-FFF2-40B4-BE49-F238E27FC236}">
                <a16:creationId xmlns:a16="http://schemas.microsoft.com/office/drawing/2014/main" id="{C5B43253-0185-4994-B664-D7100EB3952B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719980" cy="6857990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89440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2C27D6F-6A00-4FA9-9A10-C5B48C1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99204"/>
              </p:ext>
            </p:extLst>
          </p:nvPr>
        </p:nvGraphicFramePr>
        <p:xfrm>
          <a:off x="0" y="0"/>
          <a:ext cx="1230955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295881" imgH="3124095" progId="Excel.Sheet.8">
                  <p:embed/>
                </p:oleObj>
              </mc:Choice>
              <mc:Fallback>
                <p:oleObj name="Worksheet" r:id="rId3" imgW="6295881" imgH="3124095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2C27D6F-6A00-4FA9-9A10-C5B48C1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09550" cy="63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89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0977DA4-8154-4676-897A-DA41E03FABD9}"/>
              </a:ext>
            </a:extLst>
          </p:cNvPr>
          <p:cNvSpPr txBox="1"/>
          <p:nvPr/>
        </p:nvSpPr>
        <p:spPr>
          <a:xfrm>
            <a:off x="1183756" y="596039"/>
            <a:ext cx="95553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Welk groente, waar heb je het meeste feeling mee?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Zelfbestuiver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of Kruisbestuiver?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	Selectie, welke eigenschappen moet je ideale plant aan 	voldoen? 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 Afbloeien, hoe bloeit de plant en waar moet je op letten?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	Oogst, wanneer is het zaad rijp?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Schoning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hoe krijg je het zaad schoon?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	Bewaren van het zaad, waar moet deze 	aan voldoen?</a:t>
            </a:r>
          </a:p>
        </p:txBody>
      </p:sp>
    </p:spTree>
    <p:extLst>
      <p:ext uri="{BB962C8B-B14F-4D97-AF65-F5344CB8AC3E}">
        <p14:creationId xmlns:p14="http://schemas.microsoft.com/office/powerpoint/2010/main" val="115904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450DF82B-4150-46A5-9D5F-D03487B7B7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" y="10"/>
            <a:ext cx="9719980" cy="6857990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90C0F3E-C0E5-4E47-A053-FFE4FF5EF46C}"/>
              </a:ext>
            </a:extLst>
          </p:cNvPr>
          <p:cNvSpPr txBox="1"/>
          <p:nvPr/>
        </p:nvSpPr>
        <p:spPr>
          <a:xfrm>
            <a:off x="323760" y="672400"/>
            <a:ext cx="828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Hoe zet je de teelt op? 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379A5F55-8117-4B5A-9C04-3C4831E0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80" y="3287680"/>
            <a:ext cx="8280000" cy="720000"/>
          </a:xfrm>
        </p:spPr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nodig</a:t>
            </a:r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doen</a:t>
            </a:r>
            <a:r>
              <a:rPr lang="en-US" dirty="0"/>
              <a:t> je </a:t>
            </a:r>
            <a:r>
              <a:rPr lang="en-US" dirty="0" err="1"/>
              <a:t>buren</a:t>
            </a:r>
            <a:endParaRPr lang="en-US" dirty="0"/>
          </a:p>
          <a:p>
            <a:r>
              <a:rPr lang="en-US" dirty="0" err="1"/>
              <a:t>Teelt</a:t>
            </a:r>
            <a:r>
              <a:rPr lang="en-US" dirty="0"/>
              <a:t> </a:t>
            </a:r>
            <a:r>
              <a:rPr lang="en-US" dirty="0" err="1"/>
              <a:t>maatregelingen</a:t>
            </a:r>
            <a:endParaRPr lang="en-US" dirty="0"/>
          </a:p>
          <a:p>
            <a:r>
              <a:rPr lang="en-US" dirty="0" err="1"/>
              <a:t>Insecten</a:t>
            </a:r>
            <a:r>
              <a:rPr lang="en-US" dirty="0"/>
              <a:t> of </a:t>
            </a:r>
            <a:r>
              <a:rPr lang="en-US" dirty="0" err="1"/>
              <a:t>niet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kooien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7393E12-F183-4566-9C2E-6C1DC34E55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CFEEAD-D31F-4A55-BC68-53FE8E7CD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0445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C282BCE-7728-4FD8-B8F1-0E452B8F6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450" y="0"/>
            <a:ext cx="6387549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D775FA7-7FEC-44EC-9CCD-9DD64585BDD8}"/>
              </a:ext>
            </a:extLst>
          </p:cNvPr>
          <p:cNvSpPr txBox="1"/>
          <p:nvPr/>
        </p:nvSpPr>
        <p:spPr>
          <a:xfrm>
            <a:off x="6258757" y="5724756"/>
            <a:ext cx="679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Hybride of open </a:t>
            </a:r>
            <a:r>
              <a:rPr lang="nl-NL" sz="3600" dirty="0" err="1">
                <a:solidFill>
                  <a:schemeClr val="bg1"/>
                </a:solidFill>
              </a:rPr>
              <a:t>pollinated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57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1E783D93-7DCD-427A-8C0E-E9D9CF8209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719980" cy="6857990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E7BFA01-B248-4A98-8345-F6CD588233CD}"/>
              </a:ext>
            </a:extLst>
          </p:cNvPr>
          <p:cNvSpPr txBox="1"/>
          <p:nvPr/>
        </p:nvSpPr>
        <p:spPr>
          <a:xfrm>
            <a:off x="405040" y="4536000"/>
            <a:ext cx="828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32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Selectie </a:t>
            </a:r>
            <a:r>
              <a:rPr lang="nl-NL" sz="3200" b="1" i="0" kern="12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creteria</a:t>
            </a:r>
            <a:r>
              <a:rPr lang="nl-NL" sz="32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32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Welke planten neem je mee?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32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Aan welke eisen moeten de planten voldoen? </a:t>
            </a:r>
          </a:p>
        </p:txBody>
      </p:sp>
    </p:spTree>
    <p:extLst>
      <p:ext uri="{BB962C8B-B14F-4D97-AF65-F5344CB8AC3E}">
        <p14:creationId xmlns:p14="http://schemas.microsoft.com/office/powerpoint/2010/main" val="36277222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87EC08-6018-47EF-93D7-58253BD49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822146-BDAE-4B70-A029-BA2F9D4B9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B26053-E4EF-49CE-8736-9F2EB6F3A1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cb1c85b-b197-48cd-8bb1-fe9e9ee0096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73</Words>
  <Application>Microsoft Office PowerPoint</Application>
  <PresentationFormat>Breedbeeld</PresentationFormat>
  <Paragraphs>47</Paragraphs>
  <Slides>13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Kantoorthema</vt:lpstr>
      <vt:lpstr>Worksheet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Afbloeien van de plant  </vt:lpstr>
      <vt:lpstr>Oogsten van het zaad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Verena 't Hooft</dc:creator>
  <cp:lastModifiedBy>Bertus Boer</cp:lastModifiedBy>
  <cp:revision>1</cp:revision>
  <dcterms:created xsi:type="dcterms:W3CDTF">2020-12-10T22:26:33Z</dcterms:created>
  <dcterms:modified xsi:type="dcterms:W3CDTF">2020-12-16T14:44:34Z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